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850" r:id="rId3"/>
  </p:sldIdLst>
  <p:sldSz cx="12190095" cy="685927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微软雅黑" panose="020B0503020204020204" pitchFamily="34" charset="-122"/>
      <p:regular r:id="rId14"/>
    </p:embeddedFont>
    <p:embeddedFont>
      <p:font typeface="黑体" panose="02010609060101010101" charset="-122"/>
      <p:regular r:id="rId15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08330" indent="-1511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17930" indent="-3035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827530" indent="-4559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437130" indent="-6083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王 景琪" initials="王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EEFF"/>
    <a:srgbClr val="FF6600"/>
    <a:srgbClr val="FFCCFF"/>
    <a:srgbClr val="CCFF99"/>
    <a:srgbClr val="9933FF"/>
    <a:srgbClr val="FF9900"/>
    <a:srgbClr val="0000FF"/>
    <a:srgbClr val="CCFFFF"/>
    <a:srgbClr val="007E3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0" autoAdjust="0"/>
    <p:restoredTop sz="95303" autoAdjust="0"/>
  </p:normalViewPr>
  <p:slideViewPr>
    <p:cSldViewPr>
      <p:cViewPr varScale="1">
        <p:scale>
          <a:sx n="58" d="100"/>
          <a:sy n="58" d="100"/>
        </p:scale>
        <p:origin x="413" y="43"/>
      </p:cViewPr>
      <p:guideLst>
        <p:guide orient="horz" pos="2160"/>
        <p:guide pos="3874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font" Target="fonts/font6.fntdata"/><Relationship Id="rId14" Type="http://schemas.openxmlformats.org/officeDocument/2006/relationships/font" Target="fonts/font5.fntdata"/><Relationship Id="rId13" Type="http://schemas.openxmlformats.org/officeDocument/2006/relationships/font" Target="fonts/font4.fntdata"/><Relationship Id="rId12" Type="http://schemas.openxmlformats.org/officeDocument/2006/relationships/font" Target="fonts/font3.fntdata"/><Relationship Id="rId11" Type="http://schemas.openxmlformats.org/officeDocument/2006/relationships/font" Target="fonts/font2.fntdata"/><Relationship Id="rId10" Type="http://schemas.openxmlformats.org/officeDocument/2006/relationships/font" Target="fonts/font1.fntdata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D98CA-BAF0-484B-82E4-6BA34556F6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6B055-D831-4FE8-9E5A-CAD3FB64A5B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4511EDA-BD7F-46AE-8EA6-E1B8941F0535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BB2CC6D-628A-4F5B-8FB1-C04D925FED81}" type="slidenum">
              <a:rPr lang="zh-CN" altLang="en-US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608330"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1217930"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827530"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2437130"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fade/>
  </p:transition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/>
        </p:nvSpPr>
        <p:spPr>
          <a:xfrm>
            <a:off x="11331575" y="322263"/>
            <a:ext cx="488950" cy="28733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0" tIns="60944" rIns="121890" bIns="60944" rtlCol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Isosceles Triangle 10"/>
          <p:cNvSpPr/>
          <p:nvPr/>
        </p:nvSpPr>
        <p:spPr>
          <a:xfrm rot="10610802">
            <a:off x="11337925" y="422275"/>
            <a:ext cx="488950" cy="261938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0" tIns="60944" rIns="121890" bIns="60944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lide Number Placeholder 5"/>
          <p:cNvSpPr txBox="1"/>
          <p:nvPr/>
        </p:nvSpPr>
        <p:spPr>
          <a:xfrm>
            <a:off x="11358563" y="273050"/>
            <a:ext cx="449262" cy="468313"/>
          </a:xfrm>
          <a:prstGeom prst="rect">
            <a:avLst/>
          </a:prstGeom>
        </p:spPr>
        <p:txBody>
          <a:bodyPr vert="horz" lIns="0" tIns="0" rIns="0" bIns="60944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C8160D2-2E52-4F75-8DCF-8B98948556CB}" type="slidenum">
              <a:rPr lang="en-US" sz="1300" smtClean="0"/>
            </a:fld>
            <a:endParaRPr lang="en-US" sz="1300" dirty="0"/>
          </a:p>
        </p:txBody>
      </p:sp>
      <p:cxnSp>
        <p:nvCxnSpPr>
          <p:cNvPr id="12" name="Straight Connector 3"/>
          <p:cNvCxnSpPr/>
          <p:nvPr/>
        </p:nvCxnSpPr>
        <p:spPr>
          <a:xfrm>
            <a:off x="10974388" y="6462713"/>
            <a:ext cx="508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0766" y="26144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4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" y="271463"/>
            <a:ext cx="609600" cy="609600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</p:spPr>
      </p:pic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1035476" y="329671"/>
            <a:ext cx="4339650" cy="50783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2" rIns="91440" bIns="45722">
            <a:spAutoFit/>
          </a:bodyPr>
          <a:lstStyle>
            <a:lvl1pPr>
              <a:defRPr lang="zh-CN" altLang="en-US" sz="27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fade/>
  </p:transition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fade/>
  </p:transition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图片1.png"/>
          <p:cNvPicPr>
            <a:picLocks noChangeAspect="1" noChangeArrowheads="1"/>
          </p:cNvPicPr>
          <p:nvPr/>
        </p:nvPicPr>
        <p:blipFill>
          <a:blip r:embed="rId9" cstate="print"/>
          <a:srcRect t="1418"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 advClick="0" advTm="0">
    <p:fade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5930" indent="-4559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989330" indent="-3797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522730" indent="-3035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2132330" indent="-3035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741930" indent="-3035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730" y="-26670"/>
            <a:ext cx="4063365" cy="862965"/>
          </a:xfrm>
          <a:prstGeom prst="rect">
            <a:avLst/>
          </a:prstGeom>
        </p:spPr>
      </p:pic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472123" y="261620"/>
            <a:ext cx="363601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 algn="ctr" defTabSz="1218565" fontAlgn="auto"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违纪学生</a:t>
            </a:r>
            <a:r>
              <a:rPr lang="zh-CN" altLang="en-US" sz="2000" b="1" u="sng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          </a:t>
            </a:r>
            <a:r>
              <a:rPr lang="en-US" altLang="zh-CN" sz="2000" b="1" u="sng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基本信息</a:t>
            </a:r>
            <a:endParaRPr lang="zh-CN" altLang="en-US" sz="2000" b="1" u="sng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4345" y="5949950"/>
            <a:ext cx="11353165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eaLnBrk="1" latinLnBrk="0" hangingPunct="1">
              <a:lnSpc>
                <a:spcPts val="228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填写说明：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时间均填写阿拉伯数字，如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2021.5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籍贯填写到省、市、县（区）；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身体健康状况填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健康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良好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，如有疾病如实填写；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心理测评结果填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健康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，如有问题填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一般问题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严重问题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疑似精神疾病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班级表现应包括既往违纪历史；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家庭成员指配偶、父母、子女和其他共同生活的近亲属。</a:t>
            </a:r>
            <a:endPara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607695" y="798148"/>
          <a:ext cx="11021695" cy="4977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25"/>
                <a:gridCol w="803910"/>
                <a:gridCol w="709295"/>
                <a:gridCol w="831215"/>
                <a:gridCol w="821055"/>
                <a:gridCol w="778510"/>
                <a:gridCol w="614045"/>
                <a:gridCol w="1184910"/>
                <a:gridCol w="615315"/>
                <a:gridCol w="829945"/>
                <a:gridCol w="718820"/>
                <a:gridCol w="726440"/>
                <a:gridCol w="1375410"/>
              </a:tblGrid>
              <a:tr h="42926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姓名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王某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性别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出生年月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2001.9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班级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籍贯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**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省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**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市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**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县（区）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照片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家庭现居住地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solidFill>
                            <a:schemeClr val="tx1"/>
                          </a:solidFill>
                          <a:latin typeface="黑体" panose="02010609060101010101" charset="-122"/>
                        </a:rPr>
                        <a:t>详细地址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8267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政治面貌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班内外职务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身体健康</a:t>
                      </a:r>
                      <a:endParaRPr lang="zh-CN" sz="1200" b="1">
                        <a:solidFill>
                          <a:srgbClr val="00549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状况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是否参加本学期心理测评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心理测评结果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家庭经济状况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051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是否</a:t>
                      </a:r>
                      <a:endParaRPr lang="zh-CN" sz="1200" b="1">
                        <a:solidFill>
                          <a:srgbClr val="00549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独生子女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是否</a:t>
                      </a:r>
                      <a:endParaRPr lang="zh-CN" sz="1200" b="1">
                        <a:solidFill>
                          <a:srgbClr val="00549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孤儿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人际关系</a:t>
                      </a:r>
                      <a:endParaRPr lang="zh-CN" sz="1200" b="1">
                        <a:solidFill>
                          <a:srgbClr val="00549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状况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性格</a:t>
                      </a:r>
                      <a:endParaRPr lang="zh-CN" sz="1200" b="1">
                        <a:solidFill>
                          <a:srgbClr val="00549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特征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</a:tr>
              <a:tr h="635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学习情况（态度、成绩等）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5490"/>
                          </a:solidFill>
                          <a:latin typeface="黑体" panose="02010609060101010101" charset="-122"/>
                        </a:rPr>
                        <a:t>  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家庭</a:t>
                      </a:r>
                      <a:endParaRPr lang="zh-CN" sz="1200" b="1">
                        <a:solidFill>
                          <a:srgbClr val="00549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成员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父亲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王某某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手机号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母亲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***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哥哥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***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……   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班级表现情况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756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违纪时间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学院党政联席会议研究时间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学院内警示教育时间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材料汇总时间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3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549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学院处理意见</a:t>
                      </a:r>
                      <a:endParaRPr lang="en-US" altLang="en-US" sz="1200" b="1">
                        <a:solidFill>
                          <a:srgbClr val="00549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/>
</p:sld>
</file>

<file path=ppt/tags/tag1.xml><?xml version="1.0" encoding="utf-8"?>
<p:tagLst xmlns:p="http://schemas.openxmlformats.org/presentationml/2006/main">
  <p:tag name="KSO_WM_UNIT_TABLE_BEAUTIFY" val="smartTable{3c702ade-4e6f-41f3-ac1f-dc293cdb7fa0}"/>
  <p:tag name="TABLE_ENDDRAG_ORIGIN_RECT" val="837*369"/>
  <p:tag name="TABLE_ENDDRAG_RECT" val="68*71*837*369"/>
</p:tagLst>
</file>

<file path=ppt/theme/theme1.xml><?xml version="1.0" encoding="utf-8"?>
<a:theme xmlns:a="http://schemas.openxmlformats.org/drawingml/2006/main" name="Office 主题​​">
  <a:themeElements>
    <a:clrScheme name="自定义 22">
      <a:dk1>
        <a:sysClr val="windowText" lastClr="000000"/>
      </a:dk1>
      <a:lt1>
        <a:sysClr val="window" lastClr="FFFFFF"/>
      </a:lt1>
      <a:dk2>
        <a:srgbClr val="7F7F7F"/>
      </a:dk2>
      <a:lt2>
        <a:srgbClr val="7F7F7F"/>
      </a:lt2>
      <a:accent1>
        <a:srgbClr val="0070C0"/>
      </a:accent1>
      <a:accent2>
        <a:srgbClr val="00B0F0"/>
      </a:accent2>
      <a:accent3>
        <a:srgbClr val="0070C0"/>
      </a:accent3>
      <a:accent4>
        <a:srgbClr val="00B0F0"/>
      </a:accent4>
      <a:accent5>
        <a:srgbClr val="0070C0"/>
      </a:accent5>
      <a:accent6>
        <a:srgbClr val="00B0F0"/>
      </a:accent6>
      <a:hlink>
        <a:srgbClr val="FFFFFF"/>
      </a:hlink>
      <a:folHlink>
        <a:srgbClr val="FFFFF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1F497D">
            <a:lumMod val="60000"/>
            <a:lumOff val="40000"/>
          </a:srgbClr>
        </a:solidFill>
        <a:ln w="9525">
          <a:round/>
        </a:ln>
        <a:scene3d>
          <a:camera prst="legacyPerspectiveTopRight">
            <a:rot lat="600000" lon="20999988" rev="0"/>
          </a:camera>
          <a:lightRig rig="legacyFlat4" dir="b"/>
        </a:scene3d>
        <a:sp3d extrusionH="163500" prstMaterial="legacyMatte">
          <a:bevelT w="13500" h="13500" prst="angle"/>
          <a:bevelB w="13500" h="13500" prst="angle"/>
          <a:extrusionClr>
            <a:srgbClr val="FF9933"/>
          </a:extrusionClr>
        </a:sp3d>
      </a:spPr>
      <a:bodyPr wrap="none" anchor="ctr">
        <a:flatTx/>
      </a:bodyPr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kern="0" cap="none" spc="0" normalizeH="0" baseline="0" noProof="0">
            <a:ln>
              <a:noFill/>
            </a:ln>
            <a:solidFill>
              <a:prstClr val="black"/>
            </a:solidFill>
            <a:effectLst/>
            <a:uLnTx/>
            <a:uFillTx/>
            <a:latin typeface="Calibri" panose="020F0502020204030204"/>
            <a:ea typeface="宋体" panose="02010600030101010101" pitchFamily="2" charset="-122"/>
          </a:defRPr>
        </a:defPPr>
      </a:lst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WPS 演示</Application>
  <PresentationFormat>自定义</PresentationFormat>
  <Paragraphs>134</Paragraphs>
  <Slides>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Calibri</vt:lpstr>
      <vt:lpstr>微软雅黑</vt:lpstr>
      <vt:lpstr>黑体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专业建设诊改情况汇报</dc:title>
  <dc:creator>宋阳</dc:creator>
  <cp:lastModifiedBy>王力（渭南）</cp:lastModifiedBy>
  <cp:revision>679</cp:revision>
  <dcterms:created xsi:type="dcterms:W3CDTF">2015-04-24T01:01:00Z</dcterms:created>
  <dcterms:modified xsi:type="dcterms:W3CDTF">2021-05-19T09:16:36Z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KSORubyTemplateID">
    <vt:lpwstr>2</vt:lpwstr>
  </property>
  <property fmtid="{D5CDD505-2E9C-101B-9397-08002B2CF9AE}" pid="4" name="ICV">
    <vt:lpwstr>E84AB1A7383445D9838F5DEF2281308F</vt:lpwstr>
  </property>
</Properties>
</file>